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435" r:id="rId5"/>
    <p:sldId id="258" r:id="rId6"/>
    <p:sldId id="2439" r:id="rId7"/>
    <p:sldId id="262" r:id="rId8"/>
    <p:sldId id="259" r:id="rId9"/>
    <p:sldId id="260" r:id="rId10"/>
    <p:sldId id="2440" r:id="rId11"/>
    <p:sldId id="2441" r:id="rId12"/>
    <p:sldId id="2442" r:id="rId13"/>
    <p:sldId id="243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2F3342"/>
    <a:srgbClr val="A53F52"/>
    <a:srgbClr val="2C2153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74" autoAdjust="0"/>
  </p:normalViewPr>
  <p:slideViewPr>
    <p:cSldViewPr snapToGrid="0">
      <p:cViewPr varScale="1">
        <p:scale>
          <a:sx n="86" d="100"/>
          <a:sy n="86" d="100"/>
        </p:scale>
        <p:origin x="514" y="29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4416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9/24/2018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9/24/2018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238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61">
            <a:extLst>
              <a:ext uri="{FF2B5EF4-FFF2-40B4-BE49-F238E27FC236}">
                <a16:creationId xmlns:a16="http://schemas.microsoft.com/office/drawing/2014/main" id="{0A2ACE11-44E0-44ED-AA10-CB0B57204E89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en-US" sz="2400" b="1" kern="1200" dirty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en-US" sz="2400" b="1" i="0" spc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 descr="Accent block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963" y="3187084"/>
            <a:ext cx="10732074" cy="2911876"/>
          </a:xfrm>
        </p:spPr>
        <p:txBody>
          <a:bodyPr>
            <a:noAutofit/>
          </a:bodyPr>
          <a:lstStyle/>
          <a:p>
            <a:r>
              <a:rPr lang="en-US" sz="3200" b="1" dirty="0"/>
              <a:t>TEAM 3.14RATED</a:t>
            </a:r>
            <a:br>
              <a:rPr lang="en-US" sz="3200" b="1" dirty="0"/>
            </a:br>
            <a:br>
              <a:rPr lang="en-US" sz="3200" b="1" dirty="0"/>
            </a:br>
            <a:r>
              <a:rPr lang="en-US" sz="2400" b="1" dirty="0"/>
              <a:t>1. </a:t>
            </a:r>
            <a:r>
              <a:rPr lang="en-US" sz="2400" b="1" dirty="0" err="1"/>
              <a:t>N.C.Chetan</a:t>
            </a:r>
            <a:r>
              <a:rPr lang="en-US" sz="2400" b="1" dirty="0"/>
              <a:t> – Frontend Web Developer</a:t>
            </a:r>
            <a:br>
              <a:rPr lang="en-US" sz="2400" b="1" dirty="0"/>
            </a:br>
            <a:r>
              <a:rPr lang="en-US" sz="2400" b="1" dirty="0"/>
              <a:t>2. </a:t>
            </a:r>
            <a:r>
              <a:rPr lang="en-US" sz="2400" b="1" dirty="0" err="1"/>
              <a:t>N.Naveen</a:t>
            </a:r>
            <a:r>
              <a:rPr lang="en-US" sz="2400" b="1" dirty="0"/>
              <a:t> Sundar – Full Stack Web Developer</a:t>
            </a:r>
            <a:br>
              <a:rPr lang="en-US" sz="2400" b="1" dirty="0"/>
            </a:br>
            <a:r>
              <a:rPr lang="en-US" sz="2400" b="1" dirty="0"/>
              <a:t>3.Siddharth Verma - Designer</a:t>
            </a:r>
            <a:endParaRPr lang="en-US" sz="3200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70275" y="2622210"/>
            <a:ext cx="5251450" cy="3651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VIGYAAN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11FDC2-048C-4C96-8520-86261D045D9C}"/>
              </a:ext>
            </a:extLst>
          </p:cNvPr>
          <p:cNvSpPr/>
          <p:nvPr/>
        </p:nvSpPr>
        <p:spPr>
          <a:xfrm>
            <a:off x="3331942" y="1610843"/>
            <a:ext cx="55281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NITRR E-Vending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icture placeholder">
            <a:extLst>
              <a:ext uri="{FF2B5EF4-FFF2-40B4-BE49-F238E27FC236}">
                <a16:creationId xmlns:a16="http://schemas.microsoft.com/office/drawing/2014/main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 descr="Accent block">
            <a:extLst>
              <a:ext uri="{FF2B5EF4-FFF2-40B4-BE49-F238E27FC236}">
                <a16:creationId xmlns:a16="http://schemas.microsoft.com/office/drawing/2014/main" id="{979F9DAD-F6B0-4ECC-8632-4B5E050986A8}"/>
              </a:ext>
            </a:extLst>
          </p:cNvPr>
          <p:cNvSpPr/>
          <p:nvPr/>
        </p:nvSpPr>
        <p:spPr>
          <a:xfrm>
            <a:off x="0" y="12517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901880"/>
            <a:ext cx="10787270" cy="83064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THANK YOU</a:t>
            </a:r>
          </a:p>
        </p:txBody>
      </p:sp>
      <p:pic>
        <p:nvPicPr>
          <p:cNvPr id="11" name="Graphic 10" descr="User" title="Icon - Presenter Name">
            <a:extLst>
              <a:ext uri="{FF2B5EF4-FFF2-40B4-BE49-F238E27FC236}">
                <a16:creationId xmlns:a16="http://schemas.microsoft.com/office/drawing/2014/main" id="{CB7DE048-B12A-41D3-B89F-B56544FA94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8371" y="3061212"/>
            <a:ext cx="558449" cy="55844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A62C97B6-F2B5-4806-AB83-0CC32DF096AE}"/>
              </a:ext>
            </a:extLst>
          </p:cNvPr>
          <p:cNvSpPr txBox="1">
            <a:spLocks/>
          </p:cNvSpPr>
          <p:nvPr/>
        </p:nvSpPr>
        <p:spPr>
          <a:xfrm>
            <a:off x="5103215" y="3061213"/>
            <a:ext cx="3345046" cy="5584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lang="en-ZA" sz="1800" spc="300" dirty="0">
                <a:latin typeface="+mj-lt"/>
                <a:cs typeface="Gill Sans" panose="020B0502020104020203" pitchFamily="34" charset="-79"/>
              </a:rPr>
              <a:t>Team 3.14RATED</a:t>
            </a:r>
            <a:endParaRPr kumimoji="0" lang="en-ZA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" panose="020B0502020104020203" pitchFamily="34" charset="-79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EF8B132-A622-481A-B62D-62071DEB4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2479" y="-12517"/>
            <a:ext cx="2600738" cy="104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6096000" cy="6858000"/>
          </a:xfrm>
        </p:spPr>
      </p:pic>
      <p:sp>
        <p:nvSpPr>
          <p:cNvPr id="14" name="Rectangle 13" descr="Accent block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520779"/>
            <a:ext cx="5251450" cy="1661297"/>
          </a:xfrm>
        </p:spPr>
        <p:txBody>
          <a:bodyPr>
            <a:normAutofit/>
          </a:bodyPr>
          <a:lstStyle/>
          <a:p>
            <a:r>
              <a:rPr lang="en-US" dirty="0"/>
              <a:t>Goal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114C42-BFD7-4269-B422-2EADA3B4A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1262" y="5789336"/>
            <a:ext cx="2600738" cy="10440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336DB7-CA81-4160-8E62-6E787565E10B}"/>
              </a:ext>
            </a:extLst>
          </p:cNvPr>
          <p:cNvSpPr txBox="1"/>
          <p:nvPr/>
        </p:nvSpPr>
        <p:spPr>
          <a:xfrm>
            <a:off x="5991842" y="3968319"/>
            <a:ext cx="5459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provide easy access to previous years papers, quizzes and articles for students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phone Floating taking image">
            <a:extLst>
              <a:ext uri="{FF2B5EF4-FFF2-40B4-BE49-F238E27FC236}">
                <a16:creationId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 descr="Accent block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101" y="1198006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/>
              <a:t>Key features of the website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3108232"/>
            <a:ext cx="5292000" cy="216510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Study materials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Articles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Quizzes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Search feature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Request section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78734A-9276-4576-A353-AD9E6CA2E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1262" y="5838622"/>
            <a:ext cx="2600738" cy="104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210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534194-745D-4888-BF16-6C09F65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400" dirty="0"/>
              <a:t>Technologies used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1"/>
            <a:ext cx="5157787" cy="826451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+mj-lt"/>
              </a:rPr>
              <a:t>Frontend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7581" y="2783715"/>
            <a:ext cx="5157787" cy="36845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HTML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CSS</a:t>
            </a:r>
          </a:p>
          <a:p>
            <a:pPr>
              <a:lnSpc>
                <a:spcPct val="100000"/>
              </a:lnSpc>
            </a:pPr>
            <a:r>
              <a:rPr lang="en-US" sz="2000" dirty="0" err="1"/>
              <a:t>Javascript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React Js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Bootstrap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1"/>
            <a:ext cx="5183188" cy="95574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+mj-lt"/>
              </a:rPr>
              <a:t>Backend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195422" y="2783715"/>
            <a:ext cx="5183188" cy="36845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Python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Django</a:t>
            </a:r>
          </a:p>
          <a:p>
            <a:pPr>
              <a:lnSpc>
                <a:spcPct val="100000"/>
              </a:lnSpc>
            </a:pPr>
            <a:r>
              <a:rPr lang="en-US" sz="2000" dirty="0" err="1"/>
              <a:t>Djangorestframework</a:t>
            </a:r>
            <a:r>
              <a:rPr lang="en-US" sz="2000" dirty="0"/>
              <a:t> 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PostgreSQL</a:t>
            </a:r>
          </a:p>
          <a:p>
            <a:pPr>
              <a:lnSpc>
                <a:spcPct val="100000"/>
              </a:lnSpc>
            </a:pPr>
            <a:r>
              <a:rPr lang="en-US" sz="2000" dirty="0" err="1"/>
              <a:t>SocketIO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A4C0E3-E146-49BF-804D-D369F89E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9C6288-4485-460F-BFF9-7CCBCDFCB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1262" y="5946257"/>
            <a:ext cx="2600738" cy="104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4000" dirty="0"/>
              <a:t>Study materials section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7997" y="1103466"/>
            <a:ext cx="6043246" cy="4636392"/>
          </a:xfrm>
        </p:spPr>
        <p:txBody>
          <a:bodyPr>
            <a:normAutofit/>
          </a:bodyPr>
          <a:lstStyle/>
          <a:p>
            <a:r>
              <a:rPr lang="en-US" sz="2000" dirty="0"/>
              <a:t>Students and faculties will be able to upload question papers and other study material.</a:t>
            </a:r>
          </a:p>
          <a:p>
            <a:r>
              <a:rPr lang="en-US" sz="2000" dirty="0"/>
              <a:t>It will be organized according to student priorities like branch and semester (also year of upload </a:t>
            </a:r>
            <a:r>
              <a:rPr lang="en-US" sz="2000" dirty="0" err="1"/>
              <a:t>etc</a:t>
            </a:r>
            <a:r>
              <a:rPr lang="en-US" sz="2000" dirty="0"/>
              <a:t>)</a:t>
            </a:r>
          </a:p>
          <a:p>
            <a:r>
              <a:rPr lang="en-US" sz="2000" dirty="0"/>
              <a:t>Bulk download options based on different categories will be provided.</a:t>
            </a:r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9A058C-0773-4443-A978-545B2A4EA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1262" y="5739858"/>
            <a:ext cx="2600738" cy="104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 descr="Person using smart Tablet">
            <a:extLst>
              <a:ext uri="{FF2B5EF4-FFF2-40B4-BE49-F238E27FC236}">
                <a16:creationId xmlns:a16="http://schemas.microsoft.com/office/drawing/2014/main" id="{BA6D7FF8-B03E-48E8-9A54-F677EBB6C0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9878"/>
            <a:ext cx="7406905" cy="6866810"/>
          </a:xfrm>
        </p:spPr>
      </p:pic>
      <p:sp>
        <p:nvSpPr>
          <p:cNvPr id="44" name="Freeform: Shape 43" descr="Accent block">
            <a:extLst>
              <a:ext uri="{FF2B5EF4-FFF2-40B4-BE49-F238E27FC236}">
                <a16:creationId xmlns:a16="http://schemas.microsoft.com/office/drawing/2014/main" id="{785F2504-A35A-4AAB-94E4-C1479349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-19878"/>
            <a:ext cx="7406905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Article section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2521" y="995318"/>
            <a:ext cx="4018722" cy="4867364"/>
          </a:xfrm>
        </p:spPr>
        <p:txBody>
          <a:bodyPr>
            <a:normAutofit/>
          </a:bodyPr>
          <a:lstStyle/>
          <a:p>
            <a:r>
              <a:rPr lang="en-US" sz="1800" dirty="0"/>
              <a:t>Students and faculties will be able to publish their own articles. They can also provide edit suggestions to others articles.</a:t>
            </a:r>
          </a:p>
          <a:p>
            <a:r>
              <a:rPr lang="en-US" sz="1800" dirty="0"/>
              <a:t>A rich text editor with image support is available.</a:t>
            </a:r>
          </a:p>
          <a:p>
            <a:r>
              <a:rPr lang="en-US" sz="1800" dirty="0"/>
              <a:t>A comment section and likes system will be attached with each of the articles.</a:t>
            </a:r>
          </a:p>
          <a:p>
            <a:endParaRPr lang="en-US" sz="1800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A8055A-8F7A-40D6-B5D3-16233D52D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1262" y="5854313"/>
            <a:ext cx="2600738" cy="104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4000" dirty="0"/>
              <a:t>Quiz section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7997" y="1103466"/>
            <a:ext cx="6043246" cy="4636392"/>
          </a:xfrm>
        </p:spPr>
        <p:txBody>
          <a:bodyPr>
            <a:normAutofit/>
          </a:bodyPr>
          <a:lstStyle/>
          <a:p>
            <a:r>
              <a:rPr lang="en-US" sz="2000" dirty="0"/>
              <a:t>Faculties can provide quizzes to students. (even students)</a:t>
            </a:r>
          </a:p>
          <a:p>
            <a:r>
              <a:rPr lang="en-US" sz="2000" dirty="0"/>
              <a:t>Students can participate in the quizzes and can compare their performance in the leaderboard.</a:t>
            </a:r>
          </a:p>
          <a:p>
            <a:endParaRPr lang="en-US" sz="2000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9A058C-0773-4443-A978-545B2A4EA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1262" y="5739858"/>
            <a:ext cx="2600738" cy="104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08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 descr="Person using smart Tablet">
            <a:extLst>
              <a:ext uri="{FF2B5EF4-FFF2-40B4-BE49-F238E27FC236}">
                <a16:creationId xmlns:a16="http://schemas.microsoft.com/office/drawing/2014/main" id="{BA6D7FF8-B03E-48E8-9A54-F677EBB6C0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9878"/>
            <a:ext cx="7406905" cy="6866810"/>
          </a:xfrm>
        </p:spPr>
      </p:pic>
      <p:sp>
        <p:nvSpPr>
          <p:cNvPr id="44" name="Freeform: Shape 43" descr="Accent block">
            <a:extLst>
              <a:ext uri="{FF2B5EF4-FFF2-40B4-BE49-F238E27FC236}">
                <a16:creationId xmlns:a16="http://schemas.microsoft.com/office/drawing/2014/main" id="{785F2504-A35A-4AAB-94E4-C1479349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-19878"/>
            <a:ext cx="7406905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Request section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2521" y="995318"/>
            <a:ext cx="4018722" cy="4867364"/>
          </a:xfrm>
        </p:spPr>
        <p:txBody>
          <a:bodyPr>
            <a:normAutofit/>
          </a:bodyPr>
          <a:lstStyle/>
          <a:p>
            <a:r>
              <a:rPr lang="en-US" sz="1800" dirty="0"/>
              <a:t>Students will be able to post their needs on study materials and their doubts.</a:t>
            </a:r>
          </a:p>
          <a:p>
            <a:r>
              <a:rPr lang="en-US" sz="1800" dirty="0"/>
              <a:t>It will be displayed on the homepage for others to see.</a:t>
            </a:r>
          </a:p>
          <a:p>
            <a:r>
              <a:rPr lang="en-US" sz="1800" dirty="0"/>
              <a:t>The person who help will get reward points.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A8055A-8F7A-40D6-B5D3-16233D52D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1262" y="5854313"/>
            <a:ext cx="2600738" cy="104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75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phone Floating taking image">
            <a:extLst>
              <a:ext uri="{FF2B5EF4-FFF2-40B4-BE49-F238E27FC236}">
                <a16:creationId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 descr="Accent block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101" y="1198006"/>
            <a:ext cx="5251450" cy="1661297"/>
          </a:xfrm>
        </p:spPr>
        <p:txBody>
          <a:bodyPr>
            <a:normAutofit/>
          </a:bodyPr>
          <a:lstStyle/>
          <a:p>
            <a:r>
              <a:rPr lang="en-US" dirty="0"/>
              <a:t>Search feature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78734A-9276-4576-A353-AD9E6CA2E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1262" y="5838622"/>
            <a:ext cx="2600738" cy="10440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39F5D0E-D7D2-4AF7-A6C9-D29FB451AE23}"/>
              </a:ext>
            </a:extLst>
          </p:cNvPr>
          <p:cNvSpPr/>
          <p:nvPr/>
        </p:nvSpPr>
        <p:spPr>
          <a:xfrm>
            <a:off x="5897217" y="2798369"/>
            <a:ext cx="6096000" cy="23529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Students can search their study material, articles and quizzes along with the help of various filters such as branch, semester, subjects </a:t>
            </a:r>
            <a:r>
              <a:rPr lang="en-US" sz="2000" dirty="0" err="1"/>
              <a:t>etc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Search with be integrated with google for better results</a:t>
            </a:r>
          </a:p>
        </p:txBody>
      </p:sp>
    </p:spTree>
    <p:extLst>
      <p:ext uri="{BB962C8B-B14F-4D97-AF65-F5344CB8AC3E}">
        <p14:creationId xmlns:p14="http://schemas.microsoft.com/office/powerpoint/2010/main" val="3002323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nical_Presentation_01_AS - v5" id="{E8D6DDC5-0F6D-45B7-B131-D0E18166558C}" vid="{A5BE99D8-16B2-4823-A7C9-A4C93BD888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87264107-8248-43DA-8012-F707E0E46E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3C5BC67-BC5F-49A0-B382-4FB47F800C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0C9F62E-0773-4164-B986-3E326BE687C9}">
  <ds:schemaRefs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6dc4bcd6-49db-4c07-9060-8acfc67cef9f"/>
    <ds:schemaRef ds:uri="http://purl.org/dc/dcmitype/"/>
    <ds:schemaRef ds:uri="fb0879af-3eba-417a-a55a-ffe6dcd6ca77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0</TotalTime>
  <Words>261</Words>
  <Application>Microsoft Office PowerPoint</Application>
  <PresentationFormat>Widescreen</PresentationFormat>
  <Paragraphs>55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Bebas</vt:lpstr>
      <vt:lpstr>Calibri</vt:lpstr>
      <vt:lpstr>Calibri Light</vt:lpstr>
      <vt:lpstr>Gill Sans</vt:lpstr>
      <vt:lpstr>Office Theme</vt:lpstr>
      <vt:lpstr>TEAM 3.14RATED  1. N.C.Chetan – Frontend Web Developer 2. N.Naveen Sundar – Full Stack Web Developer 3.Siddharth Verma - Designer</vt:lpstr>
      <vt:lpstr>Goal</vt:lpstr>
      <vt:lpstr>Key features of the website</vt:lpstr>
      <vt:lpstr>Technologies used</vt:lpstr>
      <vt:lpstr>Study materials section</vt:lpstr>
      <vt:lpstr>Article section</vt:lpstr>
      <vt:lpstr>Quiz section</vt:lpstr>
      <vt:lpstr>Request section</vt:lpstr>
      <vt:lpstr>Search feature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2018-09-21T18:02:45Z</dcterms:created>
  <dcterms:modified xsi:type="dcterms:W3CDTF">2018-09-24T08:02:13Z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